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ef7849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bef7849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772f1c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772f1c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772f1c5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772f1c5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772f1c5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772f1c5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d772f1c5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d772f1c5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d772f1c5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d772f1c5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d772f1c5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d772f1c5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8092" l="0" r="32894" t="0"/>
          <a:stretch/>
        </p:blipFill>
        <p:spPr>
          <a:xfrm>
            <a:off x="152400" y="152400"/>
            <a:ext cx="4016801" cy="25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40238" l="21469" r="54802" t="238"/>
          <a:stretch/>
        </p:blipFill>
        <p:spPr>
          <a:xfrm>
            <a:off x="7110274" y="1817311"/>
            <a:ext cx="1833228" cy="286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40521" l="21544" r="55058" t="8217"/>
          <a:stretch/>
        </p:blipFill>
        <p:spPr>
          <a:xfrm>
            <a:off x="4430537" y="727500"/>
            <a:ext cx="2418422" cy="42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0873" y="1003988"/>
            <a:ext cx="1925800" cy="28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48092" l="0" r="78620" t="0"/>
          <a:stretch/>
        </p:blipFill>
        <p:spPr>
          <a:xfrm>
            <a:off x="197975" y="1915000"/>
            <a:ext cx="1279778" cy="25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7">
            <a:alphaModFix/>
          </a:blip>
          <a:srcRect b="1490" l="29478" r="37033" t="2961"/>
          <a:stretch/>
        </p:blipFill>
        <p:spPr>
          <a:xfrm>
            <a:off x="0" y="279600"/>
            <a:ext cx="2755901" cy="491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8">
            <a:alphaModFix/>
          </a:blip>
          <a:srcRect b="2964" l="29429" r="37081" t="3217"/>
          <a:stretch/>
        </p:blipFill>
        <p:spPr>
          <a:xfrm>
            <a:off x="5547175" y="0"/>
            <a:ext cx="2755901" cy="4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12210" l="53134" r="40896" t="78172"/>
          <a:stretch/>
        </p:blipFill>
        <p:spPr>
          <a:xfrm>
            <a:off x="3225750" y="4225750"/>
            <a:ext cx="491227" cy="4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4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67" name="Google Shape;67;p14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" name="Google Shape;68;p14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69" name="Google Shape;69;p14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4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1;p14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 플레이‘</a:t>
            </a:r>
            <a:r>
              <a:rPr lang="ko" sz="1000">
                <a:solidFill>
                  <a:schemeClr val="dk1"/>
                </a:solidFill>
              </a:rPr>
              <a:t> 버튼을 활성화 시킬 경우 인게임 플레이로 이동.</a:t>
            </a:r>
            <a:endParaRPr sz="10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476150" y="302500"/>
            <a:ext cx="997800" cy="45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1196475" y="3254325"/>
            <a:ext cx="1769400" cy="7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/>
          <p:nvPr/>
        </p:nvSpPr>
        <p:spPr>
          <a:xfrm>
            <a:off x="1693100" y="2954150"/>
            <a:ext cx="556500" cy="48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일시정지 버튼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해당 버튼 터치시 게임이 멈춘다.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메뉴 리스트 창 팝업.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인게임 플레이를 통해 획득할 수 있는 재화.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몬스터 처치시 획득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3. 인게임 플레이에 사용되는 플레이어 캐릭터,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</a:t>
            </a:r>
            <a:r>
              <a:rPr lang="ko" sz="1000">
                <a:solidFill>
                  <a:srgbClr val="FF0000"/>
                </a:solidFill>
              </a:rPr>
              <a:t>4</a:t>
            </a:r>
            <a:r>
              <a:rPr lang="ko" sz="1000"/>
              <a:t> 의 조작버튼을 통해 이동하고 있지 않을 경우 자동으로 화살을 발사한다,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발사된 화살은 자동으로 적에게 향한다.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4. 캐릭터 조작 버튼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5. 경험치칸.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인게임 플레이를 통해 경험치를 획득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레벨업을 하게 되면 해당 스테이지에서만 사용되는 추가 버프를 획득할 수 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레벨업을 하면 캐릭터를 강화시킬 수 있는 재능 포인트를 획득한다.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6. 스테이지의 모든 몬스터를 처리한 뒤 해당 게이트로 캐릭터 이동시 다음 스테이지로 넘어간다.</a:t>
            </a:r>
            <a:endParaRPr sz="1000"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48092" l="21639" r="55049" t="0"/>
          <a:stretch/>
        </p:blipFill>
        <p:spPr>
          <a:xfrm>
            <a:off x="370299" y="427950"/>
            <a:ext cx="3211200" cy="42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1717150" y="1900875"/>
            <a:ext cx="1081200" cy="108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69451" l="21865" r="55108" t="28099"/>
          <a:stretch/>
        </p:blipFill>
        <p:spPr>
          <a:xfrm>
            <a:off x="370300" y="664250"/>
            <a:ext cx="3211200" cy="3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4">
            <a:alphaModFix/>
          </a:blip>
          <a:srcRect b="71222" l="21469" r="54802" t="28099"/>
          <a:stretch/>
        </p:blipFill>
        <p:spPr>
          <a:xfrm>
            <a:off x="370300" y="763100"/>
            <a:ext cx="3211200" cy="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94556" l="24954" r="58480" t="2655"/>
          <a:stretch/>
        </p:blipFill>
        <p:spPr>
          <a:xfrm>
            <a:off x="370300" y="4533308"/>
            <a:ext cx="3211200" cy="1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2986425" y="389075"/>
            <a:ext cx="5538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265825" y="389075"/>
            <a:ext cx="5538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336475" y="4452050"/>
            <a:ext cx="33522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304025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847950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717150" y="17807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304025" y="433177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1294300" y="3646300"/>
            <a:ext cx="1390800" cy="8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1173025" y="34979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435300" y="318425"/>
            <a:ext cx="1081200" cy="85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408525" y="2236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일시정지 버튼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해당 버튼 터치시 게임이 일시정지 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메뉴 리스트 창 팝업.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48092" l="21639" r="55049" t="0"/>
          <a:stretch/>
        </p:blipFill>
        <p:spPr>
          <a:xfrm>
            <a:off x="370299" y="427950"/>
            <a:ext cx="3211200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69451" l="21865" r="55108" t="28099"/>
          <a:stretch/>
        </p:blipFill>
        <p:spPr>
          <a:xfrm>
            <a:off x="370300" y="664250"/>
            <a:ext cx="3211200" cy="3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b="71222" l="21469" r="54802" t="28099"/>
          <a:stretch/>
        </p:blipFill>
        <p:spPr>
          <a:xfrm>
            <a:off x="370300" y="763100"/>
            <a:ext cx="3211200" cy="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94556" l="24954" r="58480" t="2655"/>
          <a:stretch/>
        </p:blipFill>
        <p:spPr>
          <a:xfrm>
            <a:off x="370300" y="4533308"/>
            <a:ext cx="3211200" cy="1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265825" y="389075"/>
            <a:ext cx="553800" cy="38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304025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600650" y="463175"/>
            <a:ext cx="353400" cy="233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메뉴 리스트 창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인게임 플레이 도중 레벨업을 통해 획득한 버프를 보여준다.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사운드 조작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터치시 음소거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3. 홈 이동 버튼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터치시 메인 메뉴 창으로 이동.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4. 게임 화면으로 되돌어가기.</a:t>
            </a:r>
            <a:endParaRPr sz="1000"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1981" l="21616" r="44896" t="3223"/>
          <a:stretch/>
        </p:blipFill>
        <p:spPr>
          <a:xfrm>
            <a:off x="384425" y="393425"/>
            <a:ext cx="3211200" cy="4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268525" y="1088225"/>
            <a:ext cx="3285900" cy="1681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459500" y="10176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2056325" y="2769725"/>
            <a:ext cx="1202100" cy="46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756100" y="2769725"/>
            <a:ext cx="1202100" cy="46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349675" y="3384500"/>
            <a:ext cx="1335600" cy="5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551375" y="26570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176475" y="257175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752500" y="33845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캐릭터 조작 버튼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조작 버튼의 전후좌우에 따라 인게임 캐릭터가 움직인다.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48092" l="21639" r="55049" t="0"/>
          <a:stretch/>
        </p:blipFill>
        <p:spPr>
          <a:xfrm>
            <a:off x="370299" y="427950"/>
            <a:ext cx="3211200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69451" l="21865" r="55108" t="28099"/>
          <a:stretch/>
        </p:blipFill>
        <p:spPr>
          <a:xfrm>
            <a:off x="370300" y="664250"/>
            <a:ext cx="3211200" cy="3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71222" l="21469" r="54802" t="28099"/>
          <a:stretch/>
        </p:blipFill>
        <p:spPr>
          <a:xfrm>
            <a:off x="370300" y="763100"/>
            <a:ext cx="3211200" cy="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94556" l="24954" r="58480" t="2655"/>
          <a:stretch/>
        </p:blipFill>
        <p:spPr>
          <a:xfrm>
            <a:off x="370300" y="4533308"/>
            <a:ext cx="3211200" cy="1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1294300" y="3646300"/>
            <a:ext cx="1390800" cy="8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1838425" y="2028075"/>
            <a:ext cx="740700" cy="8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스테이지에 더 이상 몬스터가 존재하지 않을 경우 다음 스테이지로 향하는 게이트가 오픈된다.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조작을 통해 게이트의 일정 범위 이동시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다음 스테이지가 진행된다.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48092" l="21639" r="55049" t="0"/>
          <a:stretch/>
        </p:blipFill>
        <p:spPr>
          <a:xfrm>
            <a:off x="370299" y="427950"/>
            <a:ext cx="3211200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69451" l="21865" r="55108" t="28099"/>
          <a:stretch/>
        </p:blipFill>
        <p:spPr>
          <a:xfrm>
            <a:off x="370300" y="664250"/>
            <a:ext cx="3211200" cy="3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71222" l="21469" r="54802" t="28099"/>
          <a:stretch/>
        </p:blipFill>
        <p:spPr>
          <a:xfrm>
            <a:off x="370300" y="763100"/>
            <a:ext cx="3211200" cy="1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94556" l="24954" r="58480" t="2655"/>
          <a:stretch/>
        </p:blipFill>
        <p:spPr>
          <a:xfrm>
            <a:off x="370300" y="4533308"/>
            <a:ext cx="3211200" cy="1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1519300" y="240250"/>
            <a:ext cx="827100" cy="756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1838425" y="2028075"/>
            <a:ext cx="740700" cy="8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1950350" y="1116025"/>
            <a:ext cx="176700" cy="833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4630250" y="490050"/>
            <a:ext cx="2925300" cy="43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스테이지에 더 이상 몬스터가 존재하지 않을 경우 다음 스테이지로 향하는 게이트가 오픈된다.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조작을 통해 게이트의 일정 범위 이동시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다음 스테이지가 진행된다.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2964" l="29429" r="37081" t="3217"/>
          <a:stretch/>
        </p:blipFill>
        <p:spPr>
          <a:xfrm>
            <a:off x="409850" y="427950"/>
            <a:ext cx="3211200" cy="42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24435" l="47940" r="44417" t="64848"/>
          <a:stretch/>
        </p:blipFill>
        <p:spPr>
          <a:xfrm>
            <a:off x="2174875" y="475925"/>
            <a:ext cx="743573" cy="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24435" l="47940" r="44417" t="64848"/>
          <a:stretch/>
        </p:blipFill>
        <p:spPr>
          <a:xfrm>
            <a:off x="1066201" y="449150"/>
            <a:ext cx="779726" cy="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94556" l="24954" r="58480" t="2655"/>
          <a:stretch/>
        </p:blipFill>
        <p:spPr>
          <a:xfrm>
            <a:off x="370300" y="4533308"/>
            <a:ext cx="3211200" cy="13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4">
            <a:alphaModFix/>
          </a:blip>
          <a:srcRect b="12210" l="53134" r="40896" t="78172"/>
          <a:stretch/>
        </p:blipFill>
        <p:spPr>
          <a:xfrm>
            <a:off x="2970488" y="699575"/>
            <a:ext cx="491227" cy="4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4">
            <a:alphaModFix/>
          </a:blip>
          <a:srcRect b="12210" l="53134" r="40896" t="78172"/>
          <a:stretch/>
        </p:blipFill>
        <p:spPr>
          <a:xfrm>
            <a:off x="812645" y="699575"/>
            <a:ext cx="253550" cy="49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12210" l="53134" r="40896" t="78172"/>
          <a:stretch/>
        </p:blipFill>
        <p:spPr>
          <a:xfrm>
            <a:off x="1864776" y="593575"/>
            <a:ext cx="291250" cy="4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